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1" autoAdjust="0"/>
    <p:restoredTop sz="94660"/>
  </p:normalViewPr>
  <p:slideViewPr>
    <p:cSldViewPr snapToGrid="0">
      <p:cViewPr varScale="1">
        <p:scale>
          <a:sx n="94" d="100"/>
          <a:sy n="94" d="100"/>
        </p:scale>
        <p:origin x="114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제목 1">
            <a:extLst>
              <a:ext uri="{FF2B5EF4-FFF2-40B4-BE49-F238E27FC236}">
                <a16:creationId xmlns:a16="http://schemas.microsoft.com/office/drawing/2014/main" id="{9AD5AE5C-A30B-FDFD-3F4F-F793D10DE9B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93896" y="1510731"/>
            <a:ext cx="10612041" cy="23876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3600" b="1"/>
            </a:lvl1pPr>
          </a:lstStyle>
          <a:p>
            <a:r>
              <a:rPr lang="en-US" altLang="ko-KR" dirty="0"/>
              <a:t>Presentation Title </a:t>
            </a:r>
            <a:endParaRPr lang="ko-KR" altLang="en-US" dirty="0"/>
          </a:p>
        </p:txBody>
      </p:sp>
      <p:sp>
        <p:nvSpPr>
          <p:cNvPr id="11" name="부제목 2">
            <a:extLst>
              <a:ext uri="{FF2B5EF4-FFF2-40B4-BE49-F238E27FC236}">
                <a16:creationId xmlns:a16="http://schemas.microsoft.com/office/drawing/2014/main" id="{A995D583-4E95-C1FD-5562-5D3380FBC90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93897" y="4558082"/>
            <a:ext cx="10612040" cy="535851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 algn="l">
              <a:buNone/>
              <a:defRPr sz="28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dirty="0"/>
              <a:t>Presenting</a:t>
            </a:r>
            <a:r>
              <a:rPr lang="ko-KR" altLang="en-US" dirty="0"/>
              <a:t> </a:t>
            </a:r>
            <a:r>
              <a:rPr lang="en-US" altLang="ko-KR" dirty="0"/>
              <a:t>Author’s Name</a:t>
            </a:r>
            <a:endParaRPr lang="ko-KR" altLang="en-US" dirty="0"/>
          </a:p>
        </p:txBody>
      </p:sp>
      <p:sp>
        <p:nvSpPr>
          <p:cNvPr id="12" name="텍스트 개체 틀 2">
            <a:extLst>
              <a:ext uri="{FF2B5EF4-FFF2-40B4-BE49-F238E27FC236}">
                <a16:creationId xmlns:a16="http://schemas.microsoft.com/office/drawing/2014/main" id="{5411EB08-C17D-52E9-6453-E5ECD30EB00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793896" y="5263762"/>
            <a:ext cx="10612041" cy="53585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i="1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dirty="0"/>
              <a:t>Affiliation</a:t>
            </a:r>
          </a:p>
        </p:txBody>
      </p:sp>
    </p:spTree>
    <p:extLst>
      <p:ext uri="{BB962C8B-B14F-4D97-AF65-F5344CB8AC3E}">
        <p14:creationId xmlns:p14="http://schemas.microsoft.com/office/powerpoint/2010/main" val="13696064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제목 3">
            <a:extLst>
              <a:ext uri="{FF2B5EF4-FFF2-40B4-BE49-F238E27FC236}">
                <a16:creationId xmlns:a16="http://schemas.microsoft.com/office/drawing/2014/main" id="{3615E5CF-676A-714F-F06E-EB49689627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3980" y="227806"/>
            <a:ext cx="9638414" cy="754378"/>
          </a:xfrm>
          <a:prstGeom prst="rect">
            <a:avLst/>
          </a:prstGeom>
        </p:spPr>
        <p:txBody>
          <a:bodyPr/>
          <a:lstStyle>
            <a:lvl1pPr>
              <a:defRPr sz="2800" b="1"/>
            </a:lvl1pPr>
          </a:lstStyle>
          <a:p>
            <a:r>
              <a:rPr lang="en-US" altLang="ko-KR" dirty="0"/>
              <a:t>Background</a:t>
            </a:r>
            <a:endParaRPr lang="ko-KR" altLang="en-US" dirty="0"/>
          </a:p>
        </p:txBody>
      </p:sp>
      <p:sp>
        <p:nvSpPr>
          <p:cNvPr id="12" name="텍스트 개체 틀 2">
            <a:extLst>
              <a:ext uri="{FF2B5EF4-FFF2-40B4-BE49-F238E27FC236}">
                <a16:creationId xmlns:a16="http://schemas.microsoft.com/office/drawing/2014/main" id="{49CE1F1F-1BDE-E664-00B5-264C669A671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3980" y="1308100"/>
            <a:ext cx="11622420" cy="5219700"/>
          </a:xfrm>
          <a:prstGeom prst="rect">
            <a:avLst/>
          </a:prstGeom>
        </p:spPr>
        <p:txBody>
          <a:bodyPr anchor="t"/>
          <a:lstStyle>
            <a:lvl1pPr marL="342900" indent="-3429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 sz="2400"/>
            </a:lvl1pPr>
            <a:lvl2pPr>
              <a:buClr>
                <a:schemeClr val="accent1">
                  <a:lumMod val="75000"/>
                </a:schemeClr>
              </a:buClr>
              <a:defRPr sz="2200"/>
            </a:lvl2pPr>
            <a:lvl3pPr>
              <a:buClr>
                <a:schemeClr val="accent1">
                  <a:lumMod val="75000"/>
                </a:schemeClr>
              </a:buClr>
              <a:defRPr sz="2000"/>
            </a:lvl3pPr>
            <a:lvl4pPr>
              <a:buClr>
                <a:schemeClr val="accent1">
                  <a:lumMod val="75000"/>
                </a:schemeClr>
              </a:buClr>
              <a:defRPr sz="2000"/>
            </a:lvl4pPr>
            <a:lvl5pPr>
              <a:buClr>
                <a:schemeClr val="accent1">
                  <a:lumMod val="75000"/>
                </a:schemeClr>
              </a:buClr>
              <a:defRPr sz="2000" b="0"/>
            </a:lvl5pPr>
            <a:lvl6pPr>
              <a:buClr>
                <a:schemeClr val="accent1">
                  <a:lumMod val="75000"/>
                </a:schemeClr>
              </a:buClr>
              <a:defRPr sz="2000"/>
            </a:lvl6pPr>
            <a:lvl7pPr>
              <a:buClr>
                <a:schemeClr val="accent1">
                  <a:lumMod val="75000"/>
                </a:schemeClr>
              </a:buClr>
              <a:defRPr sz="2000" b="0"/>
            </a:lvl7pPr>
            <a:lvl8pPr>
              <a:buClr>
                <a:schemeClr val="accent1">
                  <a:lumMod val="75000"/>
                </a:schemeClr>
              </a:buClr>
              <a:defRPr sz="2000"/>
            </a:lvl8pPr>
            <a:lvl9pPr>
              <a:buClr>
                <a:schemeClr val="accent1">
                  <a:lumMod val="75000"/>
                </a:schemeClr>
              </a:buClr>
              <a:defRPr sz="2000"/>
            </a:lvl9pPr>
          </a:lstStyle>
          <a:p>
            <a:pPr lvl="0"/>
            <a:r>
              <a:rPr lang="en-US" altLang="ko-KR" dirty="0"/>
              <a:t>Please enter your texts. (Level</a:t>
            </a:r>
            <a:r>
              <a:rPr lang="ko-KR" altLang="en-US" dirty="0"/>
              <a:t> </a:t>
            </a:r>
            <a:r>
              <a:rPr lang="en-US" altLang="ko-KR" dirty="0"/>
              <a:t>1) </a:t>
            </a:r>
          </a:p>
          <a:p>
            <a:pPr lvl="1"/>
            <a:r>
              <a:rPr lang="en-US" altLang="ko-KR" dirty="0"/>
              <a:t>Please enter your texts. (Level 2)</a:t>
            </a:r>
          </a:p>
          <a:p>
            <a:pPr lvl="2"/>
            <a:r>
              <a:rPr lang="en-US" altLang="ko-KR" dirty="0"/>
              <a:t>Please enter your texts.  (Level 3)</a:t>
            </a:r>
          </a:p>
          <a:p>
            <a:pPr lvl="3"/>
            <a:r>
              <a:rPr lang="en-US" altLang="ko-KR" dirty="0"/>
              <a:t>Please enter your texts. (Level 4)</a:t>
            </a:r>
          </a:p>
          <a:p>
            <a:pPr lvl="4"/>
            <a:r>
              <a:rPr lang="en-US" altLang="ko-KR" dirty="0"/>
              <a:t>Please enter your texts. (Level 5)</a:t>
            </a:r>
          </a:p>
          <a:p>
            <a:pPr lvl="5"/>
            <a:r>
              <a:rPr lang="en-US" altLang="ko-KR" dirty="0"/>
              <a:t>Please enter your texts. (Level 6)</a:t>
            </a:r>
          </a:p>
          <a:p>
            <a:pPr lvl="6"/>
            <a:r>
              <a:rPr lang="en-US" altLang="ko-KR" dirty="0"/>
              <a:t>Please enter your texts. (Level 7)</a:t>
            </a:r>
          </a:p>
          <a:p>
            <a:pPr lvl="7"/>
            <a:r>
              <a:rPr lang="en-US" altLang="ko-KR" dirty="0"/>
              <a:t>Please enter your texts. (Level 8)</a:t>
            </a:r>
          </a:p>
          <a:p>
            <a:pPr lvl="8"/>
            <a:r>
              <a:rPr lang="en-US" altLang="ko-KR" dirty="0"/>
              <a:t>Please enter your texts. (Level 9)</a:t>
            </a:r>
          </a:p>
          <a:p>
            <a:pPr lvl="8"/>
            <a:endParaRPr lang="en-US" altLang="ko-KR" dirty="0"/>
          </a:p>
          <a:p>
            <a:pPr lvl="8"/>
            <a:endParaRPr lang="en-US" altLang="ko-KR" dirty="0"/>
          </a:p>
          <a:p>
            <a:pPr lvl="8"/>
            <a:endParaRPr lang="en-US" altLang="ko-KR" dirty="0"/>
          </a:p>
          <a:p>
            <a:pPr lvl="8"/>
            <a:endParaRPr lang="en-US" altLang="ko-KR" dirty="0"/>
          </a:p>
          <a:p>
            <a:pPr lvl="4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41838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tho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제목 3">
            <a:extLst>
              <a:ext uri="{FF2B5EF4-FFF2-40B4-BE49-F238E27FC236}">
                <a16:creationId xmlns:a16="http://schemas.microsoft.com/office/drawing/2014/main" id="{34FE88D1-0A53-14AA-2625-B81CDABDF35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3980" y="227806"/>
            <a:ext cx="9638414" cy="754378"/>
          </a:xfrm>
          <a:prstGeom prst="rect">
            <a:avLst/>
          </a:prstGeom>
        </p:spPr>
        <p:txBody>
          <a:bodyPr/>
          <a:lstStyle>
            <a:lvl1pPr>
              <a:defRPr sz="2800" b="1"/>
            </a:lvl1pPr>
          </a:lstStyle>
          <a:p>
            <a:r>
              <a:rPr lang="en-US" altLang="ko-KR" dirty="0"/>
              <a:t>Methods</a:t>
            </a:r>
            <a:endParaRPr lang="ko-KR" altLang="en-US" dirty="0"/>
          </a:p>
        </p:txBody>
      </p:sp>
      <p:sp>
        <p:nvSpPr>
          <p:cNvPr id="12" name="텍스트 개체 틀 2">
            <a:extLst>
              <a:ext uri="{FF2B5EF4-FFF2-40B4-BE49-F238E27FC236}">
                <a16:creationId xmlns:a16="http://schemas.microsoft.com/office/drawing/2014/main" id="{AE129230-100F-B713-43EB-C75E45C4791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3980" y="1308100"/>
            <a:ext cx="11622420" cy="5219700"/>
          </a:xfrm>
          <a:prstGeom prst="rect">
            <a:avLst/>
          </a:prstGeom>
        </p:spPr>
        <p:txBody>
          <a:bodyPr anchor="t"/>
          <a:lstStyle>
            <a:lvl1pPr marL="342900" indent="-3429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 sz="2400"/>
            </a:lvl1pPr>
            <a:lvl2pPr>
              <a:buClr>
                <a:schemeClr val="accent1">
                  <a:lumMod val="75000"/>
                </a:schemeClr>
              </a:buClr>
              <a:defRPr sz="2200"/>
            </a:lvl2pPr>
            <a:lvl3pPr>
              <a:buClr>
                <a:schemeClr val="accent1">
                  <a:lumMod val="75000"/>
                </a:schemeClr>
              </a:buClr>
              <a:defRPr sz="2000"/>
            </a:lvl3pPr>
            <a:lvl4pPr>
              <a:buClr>
                <a:schemeClr val="accent1">
                  <a:lumMod val="75000"/>
                </a:schemeClr>
              </a:buClr>
              <a:defRPr sz="2000"/>
            </a:lvl4pPr>
            <a:lvl5pPr>
              <a:buClr>
                <a:schemeClr val="accent1">
                  <a:lumMod val="75000"/>
                </a:schemeClr>
              </a:buClr>
              <a:defRPr sz="2000" b="0"/>
            </a:lvl5pPr>
            <a:lvl6pPr>
              <a:buClr>
                <a:schemeClr val="accent1">
                  <a:lumMod val="75000"/>
                </a:schemeClr>
              </a:buClr>
              <a:defRPr sz="2000"/>
            </a:lvl6pPr>
            <a:lvl7pPr>
              <a:buClr>
                <a:schemeClr val="accent1">
                  <a:lumMod val="75000"/>
                </a:schemeClr>
              </a:buClr>
              <a:defRPr sz="2000" b="0"/>
            </a:lvl7pPr>
            <a:lvl8pPr>
              <a:buClr>
                <a:schemeClr val="accent1">
                  <a:lumMod val="75000"/>
                </a:schemeClr>
              </a:buClr>
              <a:defRPr sz="2000"/>
            </a:lvl8pPr>
            <a:lvl9pPr>
              <a:buClr>
                <a:schemeClr val="accent1">
                  <a:lumMod val="75000"/>
                </a:schemeClr>
              </a:buClr>
              <a:defRPr sz="2000"/>
            </a:lvl9pPr>
          </a:lstStyle>
          <a:p>
            <a:pPr lvl="0"/>
            <a:r>
              <a:rPr lang="en-US" altLang="ko-KR" dirty="0"/>
              <a:t>Please enter your texts. (Level</a:t>
            </a:r>
            <a:r>
              <a:rPr lang="ko-KR" altLang="en-US" dirty="0"/>
              <a:t> </a:t>
            </a:r>
            <a:r>
              <a:rPr lang="en-US" altLang="ko-KR" dirty="0"/>
              <a:t>1) </a:t>
            </a:r>
          </a:p>
          <a:p>
            <a:pPr lvl="1"/>
            <a:r>
              <a:rPr lang="en-US" altLang="ko-KR" dirty="0"/>
              <a:t>Please enter your texts. (Level 2)</a:t>
            </a:r>
          </a:p>
          <a:p>
            <a:pPr lvl="2"/>
            <a:r>
              <a:rPr lang="en-US" altLang="ko-KR" dirty="0"/>
              <a:t>Please enter your texts.  (Level 3)</a:t>
            </a:r>
          </a:p>
          <a:p>
            <a:pPr lvl="3"/>
            <a:r>
              <a:rPr lang="en-US" altLang="ko-KR" dirty="0"/>
              <a:t>Please enter your texts. (Level 4)</a:t>
            </a:r>
          </a:p>
          <a:p>
            <a:pPr lvl="4"/>
            <a:r>
              <a:rPr lang="en-US" altLang="ko-KR" dirty="0"/>
              <a:t>Please enter your texts. (Level 5)</a:t>
            </a:r>
          </a:p>
          <a:p>
            <a:pPr lvl="5"/>
            <a:r>
              <a:rPr lang="en-US" altLang="ko-KR" dirty="0"/>
              <a:t>Please enter your texts. (Level 6)</a:t>
            </a:r>
          </a:p>
          <a:p>
            <a:pPr lvl="6"/>
            <a:r>
              <a:rPr lang="en-US" altLang="ko-KR" dirty="0"/>
              <a:t>Please enter your texts. (Level 7)</a:t>
            </a:r>
          </a:p>
          <a:p>
            <a:pPr lvl="7"/>
            <a:r>
              <a:rPr lang="en-US" altLang="ko-KR" dirty="0"/>
              <a:t>Please enter your texts. (Level 8)</a:t>
            </a:r>
          </a:p>
          <a:p>
            <a:pPr lvl="8"/>
            <a:r>
              <a:rPr lang="en-US" altLang="ko-KR" dirty="0"/>
              <a:t>Please enter your texts. (Level 9)</a:t>
            </a:r>
          </a:p>
          <a:p>
            <a:pPr lvl="8"/>
            <a:endParaRPr lang="en-US" altLang="ko-KR" dirty="0"/>
          </a:p>
          <a:p>
            <a:pPr lvl="8"/>
            <a:endParaRPr lang="en-US" altLang="ko-KR" dirty="0"/>
          </a:p>
          <a:p>
            <a:pPr lvl="8"/>
            <a:endParaRPr lang="en-US" altLang="ko-KR" dirty="0"/>
          </a:p>
          <a:p>
            <a:pPr lvl="8"/>
            <a:endParaRPr lang="en-US" altLang="ko-KR" dirty="0"/>
          </a:p>
          <a:p>
            <a:pPr lvl="4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88946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ul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3">
            <a:extLst>
              <a:ext uri="{FF2B5EF4-FFF2-40B4-BE49-F238E27FC236}">
                <a16:creationId xmlns:a16="http://schemas.microsoft.com/office/drawing/2014/main" id="{B66CEC7F-063D-BB92-1422-9647592F7D9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3980" y="227806"/>
            <a:ext cx="9638414" cy="754378"/>
          </a:xfrm>
          <a:prstGeom prst="rect">
            <a:avLst/>
          </a:prstGeom>
        </p:spPr>
        <p:txBody>
          <a:bodyPr/>
          <a:lstStyle>
            <a:lvl1pPr>
              <a:defRPr sz="2800" b="1"/>
            </a:lvl1pPr>
          </a:lstStyle>
          <a:p>
            <a:r>
              <a:rPr lang="en-US" altLang="ko-KR" dirty="0"/>
              <a:t>Results</a:t>
            </a:r>
            <a:endParaRPr lang="ko-KR" altLang="en-US" dirty="0"/>
          </a:p>
        </p:txBody>
      </p:sp>
      <p:sp>
        <p:nvSpPr>
          <p:cNvPr id="7" name="텍스트 개체 틀 2">
            <a:extLst>
              <a:ext uri="{FF2B5EF4-FFF2-40B4-BE49-F238E27FC236}">
                <a16:creationId xmlns:a16="http://schemas.microsoft.com/office/drawing/2014/main" id="{DBF5B431-9725-EC91-1EAA-7CFD3113B81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3980" y="1308100"/>
            <a:ext cx="11622420" cy="5219700"/>
          </a:xfrm>
          <a:prstGeom prst="rect">
            <a:avLst/>
          </a:prstGeom>
        </p:spPr>
        <p:txBody>
          <a:bodyPr anchor="t"/>
          <a:lstStyle>
            <a:lvl1pPr marL="342900" indent="-3429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 sz="2400"/>
            </a:lvl1pPr>
            <a:lvl2pPr>
              <a:buClr>
                <a:schemeClr val="accent1">
                  <a:lumMod val="75000"/>
                </a:schemeClr>
              </a:buClr>
              <a:defRPr sz="2200"/>
            </a:lvl2pPr>
            <a:lvl3pPr>
              <a:buClr>
                <a:schemeClr val="accent1">
                  <a:lumMod val="75000"/>
                </a:schemeClr>
              </a:buClr>
              <a:defRPr sz="2000"/>
            </a:lvl3pPr>
            <a:lvl4pPr>
              <a:buClr>
                <a:schemeClr val="accent1">
                  <a:lumMod val="75000"/>
                </a:schemeClr>
              </a:buClr>
              <a:defRPr sz="2000"/>
            </a:lvl4pPr>
            <a:lvl5pPr>
              <a:buClr>
                <a:schemeClr val="accent1">
                  <a:lumMod val="75000"/>
                </a:schemeClr>
              </a:buClr>
              <a:defRPr sz="2000" b="0"/>
            </a:lvl5pPr>
            <a:lvl6pPr>
              <a:buClr>
                <a:schemeClr val="accent1">
                  <a:lumMod val="75000"/>
                </a:schemeClr>
              </a:buClr>
              <a:defRPr sz="2000"/>
            </a:lvl6pPr>
            <a:lvl7pPr>
              <a:buClr>
                <a:schemeClr val="accent1">
                  <a:lumMod val="75000"/>
                </a:schemeClr>
              </a:buClr>
              <a:defRPr sz="2000" b="0"/>
            </a:lvl7pPr>
            <a:lvl8pPr>
              <a:buClr>
                <a:schemeClr val="accent1">
                  <a:lumMod val="75000"/>
                </a:schemeClr>
              </a:buClr>
              <a:defRPr sz="2000"/>
            </a:lvl8pPr>
            <a:lvl9pPr>
              <a:buClr>
                <a:schemeClr val="accent1">
                  <a:lumMod val="75000"/>
                </a:schemeClr>
              </a:buClr>
              <a:defRPr sz="2000"/>
            </a:lvl9pPr>
          </a:lstStyle>
          <a:p>
            <a:pPr lvl="0"/>
            <a:r>
              <a:rPr lang="en-US" altLang="ko-KR" dirty="0"/>
              <a:t>Please enter your texts. (Level</a:t>
            </a:r>
            <a:r>
              <a:rPr lang="ko-KR" altLang="en-US" dirty="0"/>
              <a:t> </a:t>
            </a:r>
            <a:r>
              <a:rPr lang="en-US" altLang="ko-KR" dirty="0"/>
              <a:t>1) </a:t>
            </a:r>
          </a:p>
          <a:p>
            <a:pPr lvl="1"/>
            <a:r>
              <a:rPr lang="en-US" altLang="ko-KR" dirty="0"/>
              <a:t>Please enter your texts. (Level 2)</a:t>
            </a:r>
          </a:p>
          <a:p>
            <a:pPr lvl="2"/>
            <a:r>
              <a:rPr lang="en-US" altLang="ko-KR" dirty="0"/>
              <a:t>Please enter your texts.  (Level 3)</a:t>
            </a:r>
          </a:p>
          <a:p>
            <a:pPr lvl="3"/>
            <a:r>
              <a:rPr lang="en-US" altLang="ko-KR" dirty="0"/>
              <a:t>Please enter your texts. (Level 4)</a:t>
            </a:r>
          </a:p>
          <a:p>
            <a:pPr lvl="4"/>
            <a:r>
              <a:rPr lang="en-US" altLang="ko-KR" dirty="0"/>
              <a:t>Please enter your texts. (Level 5)</a:t>
            </a:r>
          </a:p>
          <a:p>
            <a:pPr lvl="5"/>
            <a:r>
              <a:rPr lang="en-US" altLang="ko-KR" dirty="0"/>
              <a:t>Please enter your texts. (Level 6)</a:t>
            </a:r>
          </a:p>
          <a:p>
            <a:pPr lvl="6"/>
            <a:r>
              <a:rPr lang="en-US" altLang="ko-KR" dirty="0"/>
              <a:t>Please enter your texts. (Level 7)</a:t>
            </a:r>
          </a:p>
          <a:p>
            <a:pPr lvl="7"/>
            <a:r>
              <a:rPr lang="en-US" altLang="ko-KR" dirty="0"/>
              <a:t>Please enter your texts. (Level 8)</a:t>
            </a:r>
          </a:p>
          <a:p>
            <a:pPr lvl="8"/>
            <a:r>
              <a:rPr lang="en-US" altLang="ko-KR" dirty="0"/>
              <a:t>Please enter your texts. (Level 9)</a:t>
            </a:r>
          </a:p>
          <a:p>
            <a:pPr lvl="8"/>
            <a:endParaRPr lang="en-US" altLang="ko-KR" dirty="0"/>
          </a:p>
          <a:p>
            <a:pPr lvl="8"/>
            <a:endParaRPr lang="en-US" altLang="ko-KR" dirty="0"/>
          </a:p>
          <a:p>
            <a:pPr lvl="8"/>
            <a:endParaRPr lang="en-US" altLang="ko-KR" dirty="0"/>
          </a:p>
          <a:p>
            <a:pPr lvl="8"/>
            <a:endParaRPr lang="en-US" altLang="ko-KR" dirty="0"/>
          </a:p>
          <a:p>
            <a:pPr lvl="4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42459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lus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3">
            <a:extLst>
              <a:ext uri="{FF2B5EF4-FFF2-40B4-BE49-F238E27FC236}">
                <a16:creationId xmlns:a16="http://schemas.microsoft.com/office/drawing/2014/main" id="{B377C913-A1DC-FB8C-351C-B0C0E5CDDD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3980" y="227806"/>
            <a:ext cx="9638414" cy="754378"/>
          </a:xfrm>
          <a:prstGeom prst="rect">
            <a:avLst/>
          </a:prstGeom>
        </p:spPr>
        <p:txBody>
          <a:bodyPr/>
          <a:lstStyle>
            <a:lvl1pPr>
              <a:defRPr sz="2800" b="1"/>
            </a:lvl1pPr>
          </a:lstStyle>
          <a:p>
            <a:r>
              <a:rPr lang="en-US" altLang="ko-KR" dirty="0"/>
              <a:t>Conclusions</a:t>
            </a:r>
            <a:endParaRPr lang="ko-KR" altLang="en-US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21430EB-33BF-DFDA-B831-789E4756CC9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3980" y="1308100"/>
            <a:ext cx="11622420" cy="5219700"/>
          </a:xfrm>
          <a:prstGeom prst="rect">
            <a:avLst/>
          </a:prstGeom>
        </p:spPr>
        <p:txBody>
          <a:bodyPr anchor="t"/>
          <a:lstStyle>
            <a:lvl1pPr marL="342900" indent="-3429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 sz="2400"/>
            </a:lvl1pPr>
            <a:lvl2pPr>
              <a:buClr>
                <a:schemeClr val="accent1">
                  <a:lumMod val="75000"/>
                </a:schemeClr>
              </a:buClr>
              <a:defRPr sz="2200"/>
            </a:lvl2pPr>
            <a:lvl3pPr>
              <a:buClr>
                <a:schemeClr val="accent1">
                  <a:lumMod val="75000"/>
                </a:schemeClr>
              </a:buClr>
              <a:defRPr sz="2000"/>
            </a:lvl3pPr>
            <a:lvl4pPr>
              <a:buClr>
                <a:schemeClr val="accent1">
                  <a:lumMod val="75000"/>
                </a:schemeClr>
              </a:buClr>
              <a:defRPr sz="2000"/>
            </a:lvl4pPr>
            <a:lvl5pPr>
              <a:buClr>
                <a:schemeClr val="accent1">
                  <a:lumMod val="75000"/>
                </a:schemeClr>
              </a:buClr>
              <a:defRPr sz="2000" b="0"/>
            </a:lvl5pPr>
            <a:lvl6pPr>
              <a:buClr>
                <a:schemeClr val="accent1">
                  <a:lumMod val="75000"/>
                </a:schemeClr>
              </a:buClr>
              <a:defRPr sz="2000"/>
            </a:lvl6pPr>
            <a:lvl7pPr>
              <a:buClr>
                <a:schemeClr val="accent1">
                  <a:lumMod val="75000"/>
                </a:schemeClr>
              </a:buClr>
              <a:defRPr sz="2000" b="0"/>
            </a:lvl7pPr>
            <a:lvl8pPr>
              <a:buClr>
                <a:schemeClr val="accent1">
                  <a:lumMod val="75000"/>
                </a:schemeClr>
              </a:buClr>
              <a:defRPr sz="2000"/>
            </a:lvl8pPr>
            <a:lvl9pPr>
              <a:buClr>
                <a:schemeClr val="accent1">
                  <a:lumMod val="75000"/>
                </a:schemeClr>
              </a:buClr>
              <a:defRPr sz="2000"/>
            </a:lvl9pPr>
          </a:lstStyle>
          <a:p>
            <a:pPr lvl="0"/>
            <a:r>
              <a:rPr lang="en-US" altLang="ko-KR" dirty="0"/>
              <a:t>Please enter your texts. (Level</a:t>
            </a:r>
            <a:r>
              <a:rPr lang="ko-KR" altLang="en-US" dirty="0"/>
              <a:t> </a:t>
            </a:r>
            <a:r>
              <a:rPr lang="en-US" altLang="ko-KR" dirty="0"/>
              <a:t>1) </a:t>
            </a:r>
          </a:p>
          <a:p>
            <a:pPr lvl="1"/>
            <a:r>
              <a:rPr lang="en-US" altLang="ko-KR" dirty="0"/>
              <a:t>Please enter your texts. (Level 2)</a:t>
            </a:r>
          </a:p>
          <a:p>
            <a:pPr lvl="2"/>
            <a:r>
              <a:rPr lang="en-US" altLang="ko-KR" dirty="0"/>
              <a:t>Please enter your texts.  (Level 3)</a:t>
            </a:r>
          </a:p>
          <a:p>
            <a:pPr lvl="3"/>
            <a:r>
              <a:rPr lang="en-US" altLang="ko-KR" dirty="0"/>
              <a:t>Please enter your texts. (Level 4)</a:t>
            </a:r>
          </a:p>
          <a:p>
            <a:pPr lvl="4"/>
            <a:r>
              <a:rPr lang="en-US" altLang="ko-KR" dirty="0"/>
              <a:t>Please enter your texts. (Level 5)</a:t>
            </a:r>
          </a:p>
          <a:p>
            <a:pPr lvl="5"/>
            <a:r>
              <a:rPr lang="en-US" altLang="ko-KR" dirty="0"/>
              <a:t>Please enter your texts. (Level 6)</a:t>
            </a:r>
          </a:p>
          <a:p>
            <a:pPr lvl="6"/>
            <a:r>
              <a:rPr lang="en-US" altLang="ko-KR" dirty="0"/>
              <a:t>Please enter your texts. (Level 7)</a:t>
            </a:r>
          </a:p>
          <a:p>
            <a:pPr lvl="7"/>
            <a:r>
              <a:rPr lang="en-US" altLang="ko-KR" dirty="0"/>
              <a:t>Please enter your texts. (Level 8)</a:t>
            </a:r>
          </a:p>
          <a:p>
            <a:pPr lvl="8"/>
            <a:r>
              <a:rPr lang="en-US" altLang="ko-KR" dirty="0"/>
              <a:t>Please enter your texts. (Level 9)</a:t>
            </a:r>
          </a:p>
          <a:p>
            <a:pPr lvl="8"/>
            <a:endParaRPr lang="en-US" altLang="ko-KR" dirty="0"/>
          </a:p>
          <a:p>
            <a:pPr lvl="8"/>
            <a:endParaRPr lang="en-US" altLang="ko-KR" dirty="0"/>
          </a:p>
          <a:p>
            <a:pPr lvl="8"/>
            <a:endParaRPr lang="en-US" altLang="ko-KR" dirty="0"/>
          </a:p>
          <a:p>
            <a:pPr lvl="8"/>
            <a:endParaRPr lang="en-US" altLang="ko-KR" dirty="0"/>
          </a:p>
          <a:p>
            <a:pPr lvl="4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74015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5357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 descr="다채로움, 그래픽, 스크린샷, 라인이(가) 표시된 사진&#10;&#10;자동 생성된 설명">
            <a:extLst>
              <a:ext uri="{FF2B5EF4-FFF2-40B4-BE49-F238E27FC236}">
                <a16:creationId xmlns:a16="http://schemas.microsoft.com/office/drawing/2014/main" id="{A84A26C9-2B0F-19A7-AF69-A27B19D8E4F0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274013" y="2"/>
            <a:ext cx="917981" cy="636253"/>
          </a:xfrm>
          <a:prstGeom prst="rect">
            <a:avLst/>
          </a:prstGeom>
        </p:spPr>
      </p:pic>
      <p:pic>
        <p:nvPicPr>
          <p:cNvPr id="15" name="그림 14" descr="로고, 스크린샷, 상징, 폰트이(가) 표시된 사진&#10;&#10;자동 생성된 설명">
            <a:extLst>
              <a:ext uri="{FF2B5EF4-FFF2-40B4-BE49-F238E27FC236}">
                <a16:creationId xmlns:a16="http://schemas.microsoft.com/office/drawing/2014/main" id="{983ACAA9-0FDF-307E-C76D-9E47C4024615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1251" y="6386622"/>
            <a:ext cx="1526625" cy="323314"/>
          </a:xfrm>
          <a:prstGeom prst="rect">
            <a:avLst/>
          </a:prstGeom>
        </p:spPr>
      </p:pic>
      <p:pic>
        <p:nvPicPr>
          <p:cNvPr id="4" name="그림 3" descr="폰트, 그래픽, 그래픽 디자인, 타이포그래피이(가) 표시된 사진&#10;&#10;자동 생성된 설명">
            <a:extLst>
              <a:ext uri="{FF2B5EF4-FFF2-40B4-BE49-F238E27FC236}">
                <a16:creationId xmlns:a16="http://schemas.microsoft.com/office/drawing/2014/main" id="{F12C5EEB-D07A-CA26-4E96-8634A379E268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2560" y="243840"/>
            <a:ext cx="1612603" cy="315558"/>
          </a:xfrm>
          <a:prstGeom prst="rect">
            <a:avLst/>
          </a:prstGeo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D5192B7D-25A7-74EF-3A27-EA1A8EFA9E30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2560" y="636255"/>
            <a:ext cx="1612602" cy="121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606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>
            <a:extLst>
              <a:ext uri="{FF2B5EF4-FFF2-40B4-BE49-F238E27FC236}">
                <a16:creationId xmlns:a16="http://schemas.microsoft.com/office/drawing/2014/main" id="{BE18FF7C-C4C0-6016-A398-1BC0997EAC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8" name="부제목 7">
            <a:extLst>
              <a:ext uri="{FF2B5EF4-FFF2-40B4-BE49-F238E27FC236}">
                <a16:creationId xmlns:a16="http://schemas.microsoft.com/office/drawing/2014/main" id="{0E699807-6963-F031-CA4D-186496E0ED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텍스트 개체 틀 8">
            <a:extLst>
              <a:ext uri="{FF2B5EF4-FFF2-40B4-BE49-F238E27FC236}">
                <a16:creationId xmlns:a16="http://schemas.microsoft.com/office/drawing/2014/main" id="{D6E7A786-AAAA-3C7C-89EA-D348BCDCD7F6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23009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96C8C21-C5A0-68BD-F1BF-864266BD1E07}"/>
              </a:ext>
            </a:extLst>
          </p:cNvPr>
          <p:cNvSpPr txBox="1"/>
          <p:nvPr/>
        </p:nvSpPr>
        <p:spPr>
          <a:xfrm>
            <a:off x="368299" y="228600"/>
            <a:ext cx="7685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>
                <a:solidFill>
                  <a:prstClr val="black"/>
                </a:solidFill>
                <a:latin typeface="Arial"/>
                <a:ea typeface="나눔고딕"/>
              </a:rPr>
              <a:t>Disclosure of Conflict of Interest</a:t>
            </a:r>
          </a:p>
        </p:txBody>
      </p:sp>
      <p:sp>
        <p:nvSpPr>
          <p:cNvPr id="8" name="テキスト ボックス 3">
            <a:extLst>
              <a:ext uri="{FF2B5EF4-FFF2-40B4-BE49-F238E27FC236}">
                <a16:creationId xmlns:a16="http://schemas.microsoft.com/office/drawing/2014/main" id="{65E19C51-40B8-DBCF-38F7-341D2FC0984F}"/>
              </a:ext>
            </a:extLst>
          </p:cNvPr>
          <p:cNvSpPr txBox="1"/>
          <p:nvPr/>
        </p:nvSpPr>
        <p:spPr>
          <a:xfrm>
            <a:off x="2098270" y="3253135"/>
            <a:ext cx="79208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ctr">
              <a:defRPr sz="320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defRPr>
            </a:lvl1pPr>
          </a:lstStyle>
          <a:p>
            <a:pPr algn="l"/>
            <a:r>
              <a:rPr lang="en-US" altLang="ja-JP" sz="2400" dirty="0">
                <a:solidFill>
                  <a:prstClr val="black"/>
                </a:solidFill>
                <a:latin typeface="Arial"/>
              </a:rPr>
              <a:t>Consultancy/advisory role for: XXX, Inc.</a:t>
            </a:r>
          </a:p>
          <a:p>
            <a:pPr algn="l"/>
            <a:r>
              <a:rPr lang="en-US" altLang="ja-JP" sz="2400" dirty="0">
                <a:solidFill>
                  <a:prstClr val="black"/>
                </a:solidFill>
                <a:latin typeface="Arial"/>
              </a:rPr>
              <a:t>Patents and royalties from: YYY, Inc.</a:t>
            </a:r>
          </a:p>
          <a:p>
            <a:pPr algn="l"/>
            <a:r>
              <a:rPr lang="en-US" altLang="ja-JP" sz="2400" dirty="0">
                <a:solidFill>
                  <a:prstClr val="black"/>
                </a:solidFill>
                <a:latin typeface="Arial"/>
              </a:rPr>
              <a:t>Honoraria from: ZZZ Corporation</a:t>
            </a:r>
          </a:p>
          <a:p>
            <a:pPr algn="l"/>
            <a:r>
              <a:rPr lang="en-US" altLang="ja-JP" sz="2400" dirty="0">
                <a:solidFill>
                  <a:prstClr val="black"/>
                </a:solidFill>
                <a:latin typeface="Arial"/>
              </a:rPr>
              <a:t>Grant/Research funding from: XXX Corporation</a:t>
            </a:r>
          </a:p>
          <a:p>
            <a:pPr algn="l"/>
            <a:r>
              <a:rPr lang="en-US" altLang="ja-JP" sz="2400" dirty="0">
                <a:solidFill>
                  <a:prstClr val="black"/>
                </a:solidFill>
                <a:latin typeface="Arial"/>
              </a:rPr>
              <a:t>Employee of: YYY Corporation</a:t>
            </a:r>
          </a:p>
          <a:p>
            <a:pPr algn="l"/>
            <a:r>
              <a:rPr lang="en-US" altLang="ja-JP" sz="2400" dirty="0">
                <a:solidFill>
                  <a:prstClr val="black"/>
                </a:solidFill>
                <a:latin typeface="Arial"/>
              </a:rPr>
              <a:t>Other remuneration from: ZZZ Corporation</a:t>
            </a:r>
          </a:p>
        </p:txBody>
      </p:sp>
      <p:sp>
        <p:nvSpPr>
          <p:cNvPr id="9" name="テキスト ボックス 5">
            <a:extLst>
              <a:ext uri="{FF2B5EF4-FFF2-40B4-BE49-F238E27FC236}">
                <a16:creationId xmlns:a16="http://schemas.microsoft.com/office/drawing/2014/main" id="{4F305C69-8EFA-0EAB-B3FF-B87CB7DB116E}"/>
              </a:ext>
            </a:extLst>
          </p:cNvPr>
          <p:cNvSpPr txBox="1"/>
          <p:nvPr/>
        </p:nvSpPr>
        <p:spPr>
          <a:xfrm>
            <a:off x="1522714" y="130796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6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 Unicode MS" panose="020B0604020202020204" pitchFamily="50" charset="-128"/>
                <a:cs typeface="Arial Unicode MS" panose="020B0604020202020204" pitchFamily="50" charset="-128"/>
              </a:rPr>
              <a:t>Name(s) of the author(s): OOOO </a:t>
            </a:r>
            <a:r>
              <a:rPr lang="en-US" altLang="ja-JP" sz="36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 Unicode MS" panose="020B0604020202020204" pitchFamily="50" charset="-128"/>
                <a:cs typeface="Arial Unicode MS" panose="020B0604020202020204" pitchFamily="50" charset="-128"/>
              </a:rPr>
              <a:t>OOOO</a:t>
            </a:r>
            <a:endParaRPr lang="en-US" altLang="ja-JP" sz="36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10" name="テキスト ボックス 7">
            <a:extLst>
              <a:ext uri="{FF2B5EF4-FFF2-40B4-BE49-F238E27FC236}">
                <a16:creationId xmlns:a16="http://schemas.microsoft.com/office/drawing/2014/main" id="{444F6132-A583-CA2E-658D-95F0757CD61E}"/>
              </a:ext>
            </a:extLst>
          </p:cNvPr>
          <p:cNvSpPr txBox="1"/>
          <p:nvPr/>
        </p:nvSpPr>
        <p:spPr>
          <a:xfrm>
            <a:off x="1488434" y="2039912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dirty="0">
                <a:solidFill>
                  <a:prstClr val="black"/>
                </a:solidFill>
                <a:latin typeface="Arial"/>
                <a:ea typeface="Arial Unicode MS" panose="020B0604020202020204" pitchFamily="50" charset="-128"/>
                <a:cs typeface="Arial Unicode MS" panose="020B0604020202020204" pitchFamily="50" charset="-128"/>
              </a:rPr>
              <a:t>Matters requiring disclosure of COI </a:t>
            </a:r>
          </a:p>
          <a:p>
            <a:pPr algn="ctr"/>
            <a:r>
              <a:rPr lang="en-US" altLang="ja-JP" sz="2800" dirty="0">
                <a:solidFill>
                  <a:prstClr val="black"/>
                </a:solidFill>
                <a:latin typeface="Arial"/>
                <a:ea typeface="Arial Unicode MS" panose="020B0604020202020204" pitchFamily="50" charset="-128"/>
                <a:cs typeface="Arial Unicode MS" panose="020B0604020202020204" pitchFamily="50" charset="-128"/>
              </a:rPr>
              <a:t>with regard to the presentation are as follows: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5F3D3C6-7656-759E-87DF-8A9DCD0D70A7}"/>
              </a:ext>
            </a:extLst>
          </p:cNvPr>
          <p:cNvSpPr txBox="1"/>
          <p:nvPr/>
        </p:nvSpPr>
        <p:spPr>
          <a:xfrm>
            <a:off x="5581984" y="599703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b="1" dirty="0">
                <a:solidFill>
                  <a:srgbClr val="0070C0"/>
                </a:solidFill>
                <a:latin typeface="Arial"/>
                <a:ea typeface="나눔고딕"/>
              </a:rPr>
              <a:t>Contact Email for Inquiries: </a:t>
            </a:r>
          </a:p>
        </p:txBody>
      </p:sp>
    </p:spTree>
    <p:extLst>
      <p:ext uri="{BB962C8B-B14F-4D97-AF65-F5344CB8AC3E}">
        <p14:creationId xmlns:p14="http://schemas.microsoft.com/office/powerpoint/2010/main" val="1373436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1849C83-4BC6-9AA5-109E-4AECD3A94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D3B79E0-14F9-A9F0-8227-EFEA8DA3821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59125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34198B85-B5DB-2F6E-C947-C82CDD31D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637B5C42-0C7E-6AC6-545F-F6E2C5E716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90213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BC5B4320-C45F-43EE-174C-2D79F1D9C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B98868D3-3E82-23DC-870A-14B4882C14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52376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8966F6D-D612-E84C-1AC2-84DC72214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F611780-7EE0-114D-F996-8E5E3FA9536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37957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5887857"/>
      </p:ext>
    </p:extLst>
  </p:cSld>
  <p:clrMapOvr>
    <a:masterClrMapping/>
  </p:clrMapOvr>
</p:sld>
</file>

<file path=ppt/theme/theme1.xml><?xml version="1.0" encoding="utf-8"?>
<a:theme xmlns:a="http://schemas.openxmlformats.org/drawingml/2006/main" name="STS 2023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</TotalTime>
  <Words>79</Words>
  <Application>Microsoft Office PowerPoint</Application>
  <PresentationFormat>와이드스크린</PresentationFormat>
  <Paragraphs>11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9" baseType="lpstr">
      <vt:lpstr>Arial</vt:lpstr>
      <vt:lpstr>STS 2023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손 윤지</dc:creator>
  <cp:lastModifiedBy>손 윤지</cp:lastModifiedBy>
  <cp:revision>5</cp:revision>
  <dcterms:created xsi:type="dcterms:W3CDTF">2023-07-12T07:40:22Z</dcterms:created>
  <dcterms:modified xsi:type="dcterms:W3CDTF">2024-07-01T08:05:31Z</dcterms:modified>
</cp:coreProperties>
</file>